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18"/>
  </p:notesMasterIdLst>
  <p:handoutMasterIdLst>
    <p:handoutMasterId r:id="rId19"/>
  </p:handoutMasterIdLst>
  <p:sldIdLst>
    <p:sldId id="564" r:id="rId5"/>
    <p:sldId id="258" r:id="rId6"/>
    <p:sldId id="688" r:id="rId7"/>
    <p:sldId id="696" r:id="rId8"/>
    <p:sldId id="698" r:id="rId9"/>
    <p:sldId id="699" r:id="rId10"/>
    <p:sldId id="700" r:id="rId11"/>
    <p:sldId id="701" r:id="rId12"/>
    <p:sldId id="702" r:id="rId13"/>
    <p:sldId id="703" r:id="rId14"/>
    <p:sldId id="704" r:id="rId15"/>
    <p:sldId id="556" r:id="rId16"/>
    <p:sldId id="560" r:id="rId17"/>
  </p:sldIdLst>
  <p:sldSz cx="12192000" cy="6858000"/>
  <p:notesSz cx="6858000" cy="9144000"/>
  <p:embeddedFontLst>
    <p:embeddedFont>
      <p:font typeface="Open Sans Light" panose="020B060402020202020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4D49"/>
    <a:srgbClr val="D9D9D9"/>
    <a:srgbClr val="CC4141"/>
    <a:srgbClr val="F3F3F3"/>
    <a:srgbClr val="FFA3A3"/>
    <a:srgbClr val="CC4542"/>
    <a:srgbClr val="3399FF"/>
    <a:srgbClr val="A9AAA9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7" autoAdjust="0"/>
    <p:restoredTop sz="71346" autoAdjust="0"/>
  </p:normalViewPr>
  <p:slideViewPr>
    <p:cSldViewPr snapToGrid="0">
      <p:cViewPr varScale="1">
        <p:scale>
          <a:sx n="57" d="100"/>
          <a:sy n="57" d="100"/>
        </p:scale>
        <p:origin x="96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12/11/2015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just finished my</a:t>
            </a:r>
            <a:r>
              <a:rPr lang="en-US" baseline="0" dirty="0" smtClean="0"/>
              <a:t> first application using Visual Studio 2015, MVC 6 and </a:t>
            </a:r>
            <a:r>
              <a:rPr lang="en-US" baseline="0" dirty="0" err="1" smtClean="0"/>
              <a:t>AngularJs</a:t>
            </a:r>
            <a:endParaRPr lang="en-US" baseline="0" dirty="0" smtClean="0"/>
          </a:p>
          <a:p>
            <a:r>
              <a:rPr lang="en-US" baseline="0" dirty="0" smtClean="0"/>
              <a:t>I’m so excited to be </a:t>
            </a:r>
            <a:r>
              <a:rPr lang="en-US" baseline="0" dirty="0" err="1" smtClean="0"/>
              <a:t>be</a:t>
            </a:r>
            <a:r>
              <a:rPr lang="en-US" baseline="0" dirty="0" smtClean="0"/>
              <a:t> building enterprise web apps, leveraging all the front end best practices developed by the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community, using my C#, MVC and </a:t>
            </a:r>
            <a:r>
              <a:rPr lang="en-US" baseline="0" dirty="0" err="1" smtClean="0"/>
              <a:t>WebAPI</a:t>
            </a:r>
            <a:r>
              <a:rPr lang="en-US" baseline="0" dirty="0" smtClean="0"/>
              <a:t> skills for the backend and doing it all with the productivity of visual studio,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4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869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Facts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tests which are always true. They test invariant conditions.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Theories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tests which are only true for a particular set of data.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396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75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listenting</a:t>
            </a:r>
            <a:r>
              <a:rPr lang="en-US" baseline="0" dirty="0" smtClean="0"/>
              <a:t>, and please drop me a tweet with your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3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 smtClean="0"/>
              <a:t>Speaker,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 smtClean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 smtClean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243555"/>
            <a:ext cx="10515600" cy="680137"/>
          </a:xfrm>
        </p:spPr>
        <p:txBody>
          <a:bodyPr lIns="180000" tIns="90000" rIns="180000" bIns="90000" anchor="ctr">
            <a:normAutofit/>
          </a:bodyPr>
          <a:lstStyle>
            <a:lvl4pPr marL="1371600" indent="0" algn="r">
              <a:lnSpc>
                <a:spcPct val="100000"/>
              </a:lnSpc>
              <a:buNone/>
              <a:defRPr sz="1800" i="0" baseline="0"/>
            </a:lvl4pPr>
          </a:lstStyle>
          <a:p>
            <a:pPr lvl="3"/>
            <a:r>
              <a:rPr lang="en-AU" dirty="0" smtClean="0"/>
              <a:t>Speaker,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87063"/>
            <a:ext cx="10515600" cy="2178458"/>
          </a:xfrm>
          <a:solidFill>
            <a:schemeClr val="tx1">
              <a:alpha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“I don’t know how it’s possible, but Rebecca is just so cool. If only I could be that cool.”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576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Video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Credentials, qualifications, </a:t>
            </a:r>
            <a:r>
              <a:rPr lang="en-US" dirty="0" err="1" smtClean="0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#3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#6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 smtClean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21" r:id="rId2"/>
    <p:sldLayoutId id="2147483678" r:id="rId3"/>
    <p:sldLayoutId id="2147483679" r:id="rId4"/>
    <p:sldLayoutId id="2147483664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  <p:sldLayoutId id="2147483724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http://adamstephensen.com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Adam </a:t>
            </a:r>
            <a:r>
              <a:rPr lang="en-AU" dirty="0" err="1" smtClean="0"/>
              <a:t>Stephensen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 smtClean="0"/>
              <a:t>      @</a:t>
            </a:r>
            <a:r>
              <a:rPr lang="en-AU" dirty="0" err="1" smtClean="0"/>
              <a:t>AdamStephensen</a:t>
            </a:r>
            <a:r>
              <a:rPr lang="en-AU" dirty="0" smtClean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 smtClean="0"/>
              <a:t>Solution </a:t>
            </a:r>
            <a:r>
              <a:rPr lang="en-AU" dirty="0"/>
              <a:t>Architect at SSW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Building Awesome Teams and Software</a:t>
            </a:r>
            <a:endParaRPr lang="en-AU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Focus on Enterprise Web and Development Best Practices</a:t>
            </a:r>
            <a:endParaRPr lang="en-AU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 smtClean="0"/>
              <a:t>Principal Mentor @ </a:t>
            </a:r>
            <a:r>
              <a:rPr lang="en-AU" dirty="0" err="1" smtClean="0"/>
              <a:t>FireBootCamp</a:t>
            </a:r>
            <a:endParaRPr lang="en-AU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Microsoft Australia Partner Award for Learning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962" y="2408673"/>
            <a:ext cx="352425" cy="352425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6" t="-140" r="35114" b="140"/>
          <a:stretch/>
        </p:blipFill>
        <p:spPr>
          <a:xfrm>
            <a:off x="0" y="54592"/>
            <a:ext cx="5095876" cy="6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3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Write your first theory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947862"/>
            <a:ext cx="108585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Run Tests from Visual Studio</a:t>
            </a: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smtClean="0"/>
              <a:t>(Test | Windows | Test Explorer)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62" y="1828800"/>
            <a:ext cx="70008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Add reference to </a:t>
            </a:r>
            <a:r>
              <a:rPr lang="en-AU" dirty="0" err="1" smtClean="0"/>
              <a:t>Xunit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 smtClean="0"/>
              <a:t>Run Tests from the Command line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Use Theories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 smtClean="0"/>
              <a:t>Run Tests from Visual Studio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 smtClean="0"/>
              <a:t>Write our first </a:t>
            </a:r>
            <a:r>
              <a:rPr lang="en-AU" dirty="0" err="1" smtClean="0"/>
              <a:t>Xunit</a:t>
            </a:r>
            <a:r>
              <a:rPr lang="en-AU" dirty="0" smtClean="0"/>
              <a:t> test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800" dirty="0" smtClean="0">
                <a:solidFill>
                  <a:schemeClr val="bg1"/>
                </a:solidFill>
              </a:rPr>
              <a:t>Thank you: You </a:t>
            </a:r>
            <a:r>
              <a:rPr lang="en-AU" sz="2800" dirty="0">
                <a:solidFill>
                  <a:schemeClr val="bg1"/>
                </a:solidFill>
              </a:rPr>
              <a:t>helped me know what's </a:t>
            </a:r>
            <a:r>
              <a:rPr lang="en-AU" sz="2800" dirty="0" smtClean="0">
                <a:solidFill>
                  <a:schemeClr val="bg1"/>
                </a:solidFill>
              </a:rPr>
              <a:t>awesome!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2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2933700"/>
            <a:ext cx="10686196" cy="3800474"/>
          </a:xfrm>
        </p:spPr>
        <p:txBody>
          <a:bodyPr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www.ssw.com.au</a:t>
            </a:r>
            <a:r>
              <a:rPr lang="en-AU" sz="1800" dirty="0"/>
              <a:t/>
            </a:r>
            <a:br>
              <a:rPr lang="en-AU" sz="1800" dirty="0"/>
            </a:br>
            <a:r>
              <a:rPr lang="en-AU" sz="1600" dirty="0"/>
              <a:t>Sydney | Melbourne | Brisbane | </a:t>
            </a:r>
            <a:r>
              <a:rPr lang="en-AU" sz="1600" dirty="0" smtClean="0"/>
              <a:t>Adelaide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313" y="1084134"/>
            <a:ext cx="933750" cy="933750"/>
          </a:xfrm>
          <a:prstGeom prst="rect">
            <a:avLst/>
          </a:prstGeom>
        </p:spPr>
      </p:pic>
      <p:sp>
        <p:nvSpPr>
          <p:cNvPr id="4" name="Text Placeholder 4"/>
          <p:cNvSpPr txBox="1">
            <a:spLocks/>
          </p:cNvSpPr>
          <p:nvPr/>
        </p:nvSpPr>
        <p:spPr>
          <a:xfrm>
            <a:off x="3020053" y="1119444"/>
            <a:ext cx="9860732" cy="863131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023413" y="900519"/>
            <a:ext cx="7095497" cy="1742916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AU" dirty="0" smtClean="0"/>
              <a:t>Tweet your favourite feature</a:t>
            </a:r>
          </a:p>
          <a:p>
            <a:r>
              <a:rPr lang="en-AU" dirty="0"/>
              <a:t>@</a:t>
            </a:r>
            <a:r>
              <a:rPr lang="en-AU" dirty="0" err="1"/>
              <a:t>AdamStephensen</a:t>
            </a:r>
            <a:r>
              <a:rPr lang="en-AU" dirty="0"/>
              <a:t> #</a:t>
            </a:r>
            <a:r>
              <a:rPr lang="en-AU" dirty="0" err="1"/>
              <a:t>NetUG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4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@Adamstephensen | Solution Architect @ SSW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1" y="1343025"/>
            <a:ext cx="7620000" cy="3848100"/>
          </a:xfrm>
        </p:spPr>
        <p:txBody>
          <a:bodyPr/>
          <a:lstStyle/>
          <a:p>
            <a:r>
              <a:rPr lang="en-AU" sz="4400" dirty="0" smtClean="0"/>
              <a:t>TESTING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3600" dirty="0" smtClean="0"/>
              <a:t>(After lots of initial pain)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Join the Conversation #VS2015 @</a:t>
            </a:r>
            <a:r>
              <a:rPr lang="en-AU" dirty="0" err="1" smtClean="0">
                <a:solidFill>
                  <a:schemeClr val="bg1"/>
                </a:solidFill>
              </a:rPr>
              <a:t>AdamStephensen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AU" smtClean="0"/>
              <a:t>Join the Conversation #VS2015 @AdamStephensen</a:t>
            </a:r>
            <a:endParaRPr lang="en-US" dirty="0"/>
          </a:p>
        </p:txBody>
      </p:sp>
      <p:pic>
        <p:nvPicPr>
          <p:cNvPr id="3" name="Picture Placeholder 2" descr="http://static1.squarespace.com/static/5614123de4b075fc1f93ec5a/561518cde4b01128ae1c5ccb/56151930e4b01128ae1c7583/1444223280377/lincoln.jpg?format=original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5" b="28575"/>
          <a:stretch>
            <a:fillRect/>
          </a:stretch>
        </p:blipFill>
        <p:spPr bwMode="auto">
          <a:xfrm>
            <a:off x="0" y="1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9"/>
          <p:cNvSpPr txBox="1">
            <a:spLocks/>
          </p:cNvSpPr>
          <p:nvPr/>
        </p:nvSpPr>
        <p:spPr>
          <a:xfrm>
            <a:off x="332622" y="2107281"/>
            <a:ext cx="6171060" cy="1321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AU" sz="5400" b="1" dirty="0" smtClean="0">
                <a:solidFill>
                  <a:schemeClr val="bg1"/>
                </a:solidFill>
              </a:rPr>
              <a:t>DO ALL</a:t>
            </a:r>
          </a:p>
          <a:p>
            <a:r>
              <a:rPr lang="en-AU" sz="5400" b="1" dirty="0" smtClean="0">
                <a:solidFill>
                  <a:schemeClr val="bg1"/>
                </a:solidFill>
              </a:rPr>
              <a:t>THE</a:t>
            </a:r>
          </a:p>
          <a:p>
            <a:r>
              <a:rPr lang="en-AU" sz="5400" b="1" dirty="0" smtClean="0">
                <a:solidFill>
                  <a:schemeClr val="bg1"/>
                </a:solidFill>
              </a:rPr>
              <a:t>TESTING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0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state of testing</a:t>
            </a:r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smtClean="0"/>
              <a:t>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1400" dirty="0" smtClean="0"/>
              <a:t>VS Unit Tests (recommended)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1400" dirty="0" err="1" smtClean="0"/>
              <a:t>Nunit</a:t>
            </a:r>
            <a:r>
              <a:rPr lang="en-AU" sz="1400" dirty="0" smtClean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smtClean="0"/>
              <a:t>UI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1400" dirty="0" smtClean="0"/>
              <a:t>Coded UI Tests with MTM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1400" dirty="0" smtClean="0"/>
              <a:t>Selenium + Chutzpah (recommended)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err="1" smtClean="0"/>
              <a:t>Javascript</a:t>
            </a:r>
            <a:endParaRPr lang="en-AU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1400" dirty="0" err="1" smtClean="0"/>
              <a:t>JSUnit</a:t>
            </a:r>
            <a:endParaRPr lang="en-AU" sz="14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1400" dirty="0" err="1" smtClean="0"/>
              <a:t>Qunit</a:t>
            </a:r>
            <a:r>
              <a:rPr lang="en-AU" sz="1400" dirty="0" smtClean="0"/>
              <a:t> (made by the jQuery team)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1400" dirty="0" smtClean="0"/>
              <a:t>Mocha (new comer)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1400" dirty="0" smtClean="0"/>
              <a:t>Jasmine </a:t>
            </a:r>
            <a:r>
              <a:rPr lang="en-AU" sz="1400" dirty="0"/>
              <a:t>+ </a:t>
            </a:r>
            <a:r>
              <a:rPr lang="en-AU" sz="1400" dirty="0" smtClean="0"/>
              <a:t>Chutzpah (</a:t>
            </a:r>
            <a:r>
              <a:rPr lang="en-AU" sz="1400" dirty="0"/>
              <a:t>recommended)</a:t>
            </a:r>
          </a:p>
        </p:txBody>
      </p:sp>
    </p:spTree>
    <p:extLst>
      <p:ext uri="{BB962C8B-B14F-4D97-AF65-F5344CB8AC3E}">
        <p14:creationId xmlns:p14="http://schemas.microsoft.com/office/powerpoint/2010/main" val="52695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Warning: You have to get your versions right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212975"/>
            <a:ext cx="110585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0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64862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Create a class library package</a:t>
            </a:r>
            <a:endParaRPr lang="en-GB" dirty="0"/>
          </a:p>
        </p:txBody>
      </p:sp>
      <p:pic>
        <p:nvPicPr>
          <p:cNvPr id="1026" name="Picture 2" descr="https://xunit.github.io/images/getting-started-aspnet/new-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016000"/>
            <a:ext cx="10264775" cy="5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1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Add a reference to </a:t>
            </a:r>
            <a:r>
              <a:rPr lang="en-GB" dirty="0" err="1" smtClean="0"/>
              <a:t>xunit</a:t>
            </a:r>
            <a:r>
              <a:rPr lang="en-GB" dirty="0" smtClean="0"/>
              <a:t> in </a:t>
            </a:r>
            <a:r>
              <a:rPr lang="en-GB" dirty="0" err="1" smtClean="0"/>
              <a:t>project.json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22462"/>
            <a:ext cx="45720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2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36487"/>
          </a:xfrm>
        </p:spPr>
        <p:txBody>
          <a:bodyPr/>
          <a:lstStyle/>
          <a:p>
            <a:r>
              <a:rPr lang="en-GB" dirty="0" smtClean="0"/>
              <a:t>Write your first test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89100"/>
            <a:ext cx="108299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 it from the command line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2141537"/>
            <a:ext cx="108394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5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SWPowerPoint-v3-4.potx" id="{5459C7D9-A3AE-4413-BAAF-D979DDD145C5}" vid="{0EEE23AE-EAC1-4D5B-9D78-8ABC5005A7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885BDB178A74F98E7D9D0EC371899" ma:contentTypeVersion="1" ma:contentTypeDescription="Create a new document." ma:contentTypeScope="" ma:versionID="7c5657fa70e83599e62944bbcd4876dd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f0d331ebd68627ead16f146830ec63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C022C44-EA09-4F65-B7E4-90CA66CC6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E7381A-4088-450E-8E46-A3D579B249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A624C2-3C89-4870-91BE-E499BB46932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15197</TotalTime>
  <Words>314</Words>
  <Application>Microsoft Office PowerPoint</Application>
  <PresentationFormat>Widescreen</PresentationFormat>
  <Paragraphs>57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Wingdings</vt:lpstr>
      <vt:lpstr>Arial</vt:lpstr>
      <vt:lpstr>Open Sans Light</vt:lpstr>
      <vt:lpstr>Calibri</vt:lpstr>
      <vt:lpstr>SSW-White</vt:lpstr>
      <vt:lpstr>Adam Stephensen</vt:lpstr>
      <vt:lpstr>TESTING  (After lots of initial pain)</vt:lpstr>
      <vt:lpstr>PowerPoint Presentation</vt:lpstr>
      <vt:lpstr>The state of testing</vt:lpstr>
      <vt:lpstr>Warning: You have to get your versions right</vt:lpstr>
      <vt:lpstr>Create a class library package</vt:lpstr>
      <vt:lpstr>Add a reference to xunit in project.json</vt:lpstr>
      <vt:lpstr>Write your first test</vt:lpstr>
      <vt:lpstr>Run it from the command line</vt:lpstr>
      <vt:lpstr>Write your first theory</vt:lpstr>
      <vt:lpstr>Run Tests from Visual Studio (Test | Windows | Test Explorer)</vt:lpstr>
      <vt:lpstr>Summary  Thank you: You helped me know what's awesome!</vt:lpstr>
      <vt:lpstr>Thank you!   info@ssw.com.au www.ssw.com.au Sydney | Melbourne | Brisbane | Adelaide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Phan www.ssw.com.au</dc:creator>
  <cp:keywords>template, ssw, blank</cp:keywords>
  <cp:lastModifiedBy>Adam</cp:lastModifiedBy>
  <cp:revision>533</cp:revision>
  <dcterms:created xsi:type="dcterms:W3CDTF">2015-03-01T23:32:52Z</dcterms:created>
  <dcterms:modified xsi:type="dcterms:W3CDTF">2015-11-12T00:12:28Z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0x010100C6C885BDB178A74F98E7D9D0EC371899</vt:lpwstr>
  </property>
  <property fmtid="{D5CDD505-2E9C-101B-9397-08002B2CF9AE}" pid="4" name="Tfs.LastKnownPath">
    <vt:lpwstr>\\mac\Dropbox\SSW_AdamStephensen\SSW_Angular2_Course\1820-Unit-Testing-Xunit.pptx</vt:lpwstr>
  </property>
</Properties>
</file>